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005-AEC2-475B-A15E-F42D2A1C247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FC46-942D-40EF-831B-8D4FF0FED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47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005-AEC2-475B-A15E-F42D2A1C247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FC46-942D-40EF-831B-8D4FF0FED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7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005-AEC2-475B-A15E-F42D2A1C247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FC46-942D-40EF-831B-8D4FF0FED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83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005-AEC2-475B-A15E-F42D2A1C247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FC46-942D-40EF-831B-8D4FF0FED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005-AEC2-475B-A15E-F42D2A1C247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FC46-942D-40EF-831B-8D4FF0FED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4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005-AEC2-475B-A15E-F42D2A1C247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FC46-942D-40EF-831B-8D4FF0FED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1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005-AEC2-475B-A15E-F42D2A1C247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FC46-942D-40EF-831B-8D4FF0FED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16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005-AEC2-475B-A15E-F42D2A1C247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FC46-942D-40EF-831B-8D4FF0FED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1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005-AEC2-475B-A15E-F42D2A1C247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FC46-942D-40EF-831B-8D4FF0FED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2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005-AEC2-475B-A15E-F42D2A1C247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FC46-942D-40EF-831B-8D4FF0FED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7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B005-AEC2-475B-A15E-F42D2A1C247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4FC46-942D-40EF-831B-8D4FF0FED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AB005-AEC2-475B-A15E-F42D2A1C2475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4FC46-942D-40EF-831B-8D4FF0FED0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0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4" y="0"/>
            <a:ext cx="10351911" cy="6728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91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214489" y="248356"/>
            <a:ext cx="11119556" cy="6434666"/>
          </a:xfrm>
          <a:prstGeom prst="foldedCorne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История праздника</a:t>
            </a:r>
          </a:p>
          <a:p>
            <a:r>
              <a:rPr lang="ru-RU" dirty="0" smtClean="0"/>
              <a:t>4 ноября (22 октября по старому стилю) 1612 года народное ополчение под руководством Кузьмы Минина и Дмитрия Пожарского штурмовало Китай-город и освободило Москву от польско-литовских захватчиков.</a:t>
            </a:r>
          </a:p>
          <a:p>
            <a:endParaRPr lang="ru-RU" dirty="0" smtClean="0"/>
          </a:p>
          <a:p>
            <a:r>
              <a:rPr lang="ru-RU" dirty="0" smtClean="0"/>
              <a:t> Русские войска прошли в Кремль крестным ходом с Казанской иконой Божией Матери – защитницей Русской земли.</a:t>
            </a:r>
          </a:p>
          <a:p>
            <a:r>
              <a:rPr lang="ru-RU" dirty="0" smtClean="0"/>
              <a:t> В 1630 году на Красной площади был построен Казанский собор.</a:t>
            </a:r>
          </a:p>
          <a:p>
            <a:endParaRPr lang="ru-RU" dirty="0" smtClean="0"/>
          </a:p>
          <a:p>
            <a:r>
              <a:rPr lang="ru-RU" dirty="0" smtClean="0"/>
              <a:t> В 1649 году царь Алексей Михайлович объявил 4 ноября государственным праздником – Днем Казанской иконы Божией Матери, в память освобождения Москвы от польско-литовских войск. </a:t>
            </a:r>
          </a:p>
          <a:p>
            <a:endParaRPr lang="ru-RU" dirty="0" smtClean="0"/>
          </a:p>
          <a:p>
            <a:r>
              <a:rPr lang="ru-RU" dirty="0" smtClean="0"/>
              <a:t>После Октябрьской революции 1917 года традиция отмечать это торжество прервалась.</a:t>
            </a:r>
          </a:p>
          <a:p>
            <a:endParaRPr lang="ru-RU" dirty="0" smtClean="0"/>
          </a:p>
          <a:p>
            <a:r>
              <a:rPr lang="ru-RU" dirty="0" smtClean="0"/>
              <a:t>В сентябре 2004 года Межрелигиозный совет России предложил учредить 4 ноября праздник – День народного единства. Указ Президента РФ В. Путина № 200-ФЗ от 29 декабря 2004 года внес поправки в статью 1 Федерального закона от 13 марта 1995 года № 32-ФЗ «О днях воинской славы и памятных датах России» и статью 112 Трудового кодекса РФ № 197-ФЗ от 30 декабря 2001 года. 4 ноября – День народного единства стал днем воинской славы и праздничным выходным днем.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5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10" y="273756"/>
            <a:ext cx="11819468" cy="64092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4711" y="1738489"/>
            <a:ext cx="10137422" cy="4233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День народного единства – молодой праздник, который отмечается пышно и торжественно. Его цель – сплотить жителей России независимо от социального положения, национальности или вероисповедания. В этот день граждане страны вспоминают историческое событие, к которому приурочено это торжество, и устраивают массовые мероприятия.</a:t>
            </a:r>
          </a:p>
          <a:p>
            <a:endParaRPr lang="ru-RU" sz="2000" dirty="0" smtClean="0"/>
          </a:p>
          <a:p>
            <a:r>
              <a:rPr lang="ru-RU" sz="2000" dirty="0" smtClean="0"/>
              <a:t>Политические партии проводят митинги и парады. На площадях городов устраиваются ремесленнические ярмарки, развлекательные программы для взрослых и детей, выставки. Во многих городах проводятся благотворительные акции. Участники акций собирают вещи, игрушки, книги, деньги и передают их в детские дома, дома для детей инвалидов и школы-интернаты.</a:t>
            </a:r>
          </a:p>
          <a:p>
            <a:endParaRPr lang="ru-RU" sz="2000" dirty="0" smtClean="0"/>
          </a:p>
          <a:p>
            <a:r>
              <a:rPr lang="ru-RU" sz="2000" dirty="0" smtClean="0"/>
              <a:t>В местах празднования организуются бесплатные пункты раздачи угощений и напитков. Вечером проводятся концерты, на которых выступают звезды эстрады, танцевальные и музыкальные коллективы.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4436533" y="273756"/>
            <a:ext cx="6366934" cy="86642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праздника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2449687" y="338667"/>
            <a:ext cx="7597423" cy="3206044"/>
          </a:xfrm>
          <a:prstGeom prst="cloudCallout">
            <a:avLst>
              <a:gd name="adj1" fmla="val -11621"/>
              <a:gd name="adj2" fmla="val 403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Православные христиане в этот день отмечают еще один праздник, связанный с событиями 1612 года - Празднование в честь Казанской иконы Божией матери. Именно эта икона была в ополчении при освобождении Кремля и Москвы.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01689" cy="681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88" y="751817"/>
            <a:ext cx="6652260" cy="47688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678" y="70226"/>
            <a:ext cx="4830302" cy="6763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49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348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4</dc:creator>
  <cp:lastModifiedBy>Учитель 4</cp:lastModifiedBy>
  <cp:revision>4</cp:revision>
  <dcterms:created xsi:type="dcterms:W3CDTF">2020-10-26T08:54:01Z</dcterms:created>
  <dcterms:modified xsi:type="dcterms:W3CDTF">2020-10-26T09:18:19Z</dcterms:modified>
</cp:coreProperties>
</file>