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1" r:id="rId3"/>
    <p:sldId id="259" r:id="rId4"/>
    <p:sldId id="257" r:id="rId5"/>
    <p:sldId id="258" r:id="rId6"/>
    <p:sldId id="260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9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D241-7BA4-4DCA-90DA-B857D25EDF23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C78676B-C44C-4B7B-9595-058075838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198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D241-7BA4-4DCA-90DA-B857D25EDF23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C78676B-C44C-4B7B-9595-058075838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710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D241-7BA4-4DCA-90DA-B857D25EDF23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C78676B-C44C-4B7B-9595-05807583808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9396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D241-7BA4-4DCA-90DA-B857D25EDF23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C78676B-C44C-4B7B-9595-058075838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21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D241-7BA4-4DCA-90DA-B857D25EDF23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C78676B-C44C-4B7B-9595-05807583808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08105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D241-7BA4-4DCA-90DA-B857D25EDF23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C78676B-C44C-4B7B-9595-058075838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551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D241-7BA4-4DCA-90DA-B857D25EDF23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8676B-C44C-4B7B-9595-058075838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098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D241-7BA4-4DCA-90DA-B857D25EDF23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8676B-C44C-4B7B-9595-058075838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509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D241-7BA4-4DCA-90DA-B857D25EDF23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8676B-C44C-4B7B-9595-058075838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512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D241-7BA4-4DCA-90DA-B857D25EDF23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C78676B-C44C-4B7B-9595-058075838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713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D241-7BA4-4DCA-90DA-B857D25EDF23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C78676B-C44C-4B7B-9595-058075838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955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D241-7BA4-4DCA-90DA-B857D25EDF23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C78676B-C44C-4B7B-9595-058075838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040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D241-7BA4-4DCA-90DA-B857D25EDF23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8676B-C44C-4B7B-9595-058075838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398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D241-7BA4-4DCA-90DA-B857D25EDF23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8676B-C44C-4B7B-9595-058075838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997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D241-7BA4-4DCA-90DA-B857D25EDF23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8676B-C44C-4B7B-9595-058075838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474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D241-7BA4-4DCA-90DA-B857D25EDF23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C78676B-C44C-4B7B-9595-058075838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315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CD241-7BA4-4DCA-90DA-B857D25EDF23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C78676B-C44C-4B7B-9595-058075838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035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несколько документов 3"/>
          <p:cNvSpPr/>
          <p:nvPr/>
        </p:nvSpPr>
        <p:spPr>
          <a:xfrm>
            <a:off x="2277686" y="266007"/>
            <a:ext cx="9443258" cy="6591993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Острые кишечные инфекции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78065">
            <a:off x="6001788" y="303413"/>
            <a:ext cx="4966231" cy="34414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1030" y="4371278"/>
            <a:ext cx="2514294" cy="1904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5528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646" y="-1"/>
            <a:ext cx="8942825" cy="6701883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71109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130" y="198863"/>
            <a:ext cx="9267687" cy="639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24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022" y="215004"/>
            <a:ext cx="10251531" cy="635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81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228" y="89210"/>
            <a:ext cx="8873001" cy="6649555"/>
          </a:xfrm>
          <a:prstGeom prst="rect">
            <a:avLst/>
          </a:prstGeom>
        </p:spPr>
      </p:pic>
      <p:sp>
        <p:nvSpPr>
          <p:cNvPr id="3" name="Пятно 1 2"/>
          <p:cNvSpPr/>
          <p:nvPr/>
        </p:nvSpPr>
        <p:spPr>
          <a:xfrm>
            <a:off x="8631043" y="5828660"/>
            <a:ext cx="2308303" cy="102934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3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189" y="97921"/>
            <a:ext cx="10277709" cy="660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22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</TotalTime>
  <Words>3</Words>
  <Application>Microsoft Office PowerPoint</Application>
  <PresentationFormat>Широкоэкранный</PresentationFormat>
  <Paragraphs>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 4</dc:creator>
  <cp:lastModifiedBy>Учитель 4</cp:lastModifiedBy>
  <cp:revision>2</cp:revision>
  <dcterms:created xsi:type="dcterms:W3CDTF">2020-10-26T07:50:25Z</dcterms:created>
  <dcterms:modified xsi:type="dcterms:W3CDTF">2020-10-26T08:06:35Z</dcterms:modified>
</cp:coreProperties>
</file>