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F8DC1-E685-41C6-9E01-B9DF61DDFF91}" v="65" dt="2021-04-26T13:25:48.998"/>
    <p1510:client id="{B095F3E6-2297-4A2D-9B60-0A4AD1C3482D}" v="6" dt="2021-04-26T15:17:43.017"/>
    <p1510:client id="{B33E3259-DD1F-4D5C-9069-D00B6625A3CC}" v="18" dt="2021-04-27T13:25:43.243"/>
    <p1510:client id="{BA105272-806D-4A47-B7E6-27029285A426}" v="329" dt="2021-04-27T15:58:43.588"/>
    <p1510:client id="{C1DF4FE1-D407-4280-BBCC-27C5758FC874}" v="144" dt="2021-04-26T12:43:44.947"/>
    <p1510:client id="{CA8E434B-36A7-4B17-82D7-C5FF73EAD57B}" v="4" dt="2021-04-26T12:45:03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79" d="100"/>
          <a:sy n="79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3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6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3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0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0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0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1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3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1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6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4/30/2021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84186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EB9B5A19-3592-48E2-BC31-90E092BD6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2548C40-4C00-4E91-BFA6-84B4D66225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6EE6BCA-C84E-4BED-B084-F599F7EE6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24695526-4BAA-4EFE-91C1-1E446117C0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00DF9B86-7987-40DC-85D6-479F5A2E87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A5465368-1AF5-43D6-BAD2-6BE8B04D94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CEB28D27-BDED-4D8C-94FC-58E9323571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77AC833D-449C-45F4-9851-216F3681F2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9528AAE-A1EB-446C-81BE-BA5E4490E4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9F7C0F2C-B581-402B-B4C4-6DFB713149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356A6B0D-707F-420B-BF4D-2CB60CCCA06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F8B7A59E-D61A-4BEB-A38A-1E8E5EBB83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D99E1B6-CBC4-4306-9DFC-847D6D135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37000">
                <a:schemeClr val="bg2">
                  <a:alpha val="4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000" y="540000"/>
            <a:ext cx="4500561" cy="4259814"/>
          </a:xfrm>
        </p:spPr>
        <p:txBody>
          <a:bodyPr>
            <a:normAutofit/>
          </a:bodyPr>
          <a:lstStyle/>
          <a:p>
            <a:r>
              <a:rPr lang="ru-RU" sz="8100" dirty="0">
                <a:cs typeface="Calibri Light"/>
              </a:rPr>
              <a:t>Джоан Кэтлин Роулинг.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000" y="4988476"/>
            <a:ext cx="4500561" cy="13202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/>
              <a:t>Выполнила: </a:t>
            </a:r>
            <a:r>
              <a:rPr lang="ru-RU" dirty="0" err="1"/>
              <a:t>Тигай</a:t>
            </a:r>
            <a:r>
              <a:rPr lang="ru-RU" dirty="0"/>
              <a:t> </a:t>
            </a:r>
            <a:r>
              <a:rPr lang="ru-RU" dirty="0" err="1"/>
              <a:t>дарья</a:t>
            </a:r>
            <a:r>
              <a:rPr lang="ru-RU" dirty="0"/>
              <a:t>.</a:t>
            </a:r>
            <a:endParaRPr lang="ru-RU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3C16EB93-E299-481D-A004-769603D375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37600" y="3600"/>
            <a:ext cx="6854400" cy="6854400"/>
            <a:chOff x="0" y="3600"/>
            <a:chExt cx="6854400" cy="68544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6CD13B55-E709-4E18-924B-655433A928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6A3B2E1D-0135-45FF-990A-436697D207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62BD9E0F-507C-49AD-B619-B42B4D342D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Рисунок 8" descr="Изображение выглядит как человек, тем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38D2A2C-5A2E-4F55-A311-53D931F3C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00" r="9499" b="-1"/>
          <a:stretch/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текст, челов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01CC5498-2AD2-4F9E-8409-413D1277D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55" y="508747"/>
            <a:ext cx="3243542" cy="3476064"/>
          </a:xfrm>
          <a:prstGeom prst="rect">
            <a:avLst/>
          </a:prstGeom>
        </p:spPr>
      </p:pic>
      <p:pic>
        <p:nvPicPr>
          <p:cNvPr id="3" name="Рисунок 3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C1A2C8B-B985-4234-A65E-1360B7993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670" y="749954"/>
            <a:ext cx="3759013" cy="5369298"/>
          </a:xfrm>
          <a:prstGeom prst="rect">
            <a:avLst/>
          </a:prstGeom>
        </p:spPr>
      </p:pic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0A2EA8-65E9-43C7-87FB-0D5723D08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794" y="1027300"/>
            <a:ext cx="3115235" cy="480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7988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29C73B08-A1E0-4839-A24B-7D8E084D5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812" y="1521800"/>
            <a:ext cx="8043581" cy="38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человек, трава, внешний, костюм&#10;&#10;Автоматически созданное описание">
            <a:extLst>
              <a:ext uri="{FF2B5EF4-FFF2-40B4-BE49-F238E27FC236}">
                <a16:creationId xmlns:a16="http://schemas.microsoft.com/office/drawing/2014/main" xmlns="" id="{95F0E7D4-A7B0-4C9D-B1EC-748AC8F77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605" y="978741"/>
            <a:ext cx="7303993" cy="49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82E6F3A-6E5E-4781-95A3-F9457DBA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53" y="991228"/>
            <a:ext cx="8637493" cy="48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9029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F4E480B-94D6-46F9-A2B6-B98D311FDC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7183CDE-91A1-40C3-8E80-66F89E1C2D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6756515-F9AA-46BD-8DD2-AA15BA492A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BA365E2-8B71-408B-9092-0104216AC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EDB8D7A-1BF6-4CDB-B93A-7736955F50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5AACD774-5167-46C7-8A62-6E2FE4BE946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06E0F2D8-452E-48F9-9912-C47EAEAE18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91FBBF95-430B-427C-A6E8-DB899217FC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BEE64698-3ED2-4395-B7FC-65248E437E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FE20B1E1-CE09-4C2A-A3FB-DB8026C54E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CB2405B-A907-48B3-906A-FB3573C0B2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C8E2D9-6729-4614-8667-C1016D318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2" name="Рисунок 2" descr="Изображение выглядит как текст, в позе, группа, п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A5D82D7D-E3D5-4A41-B61D-E258CF15F7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7102" r="1" b="26651"/>
          <a:stretch/>
        </p:blipFill>
        <p:spPr>
          <a:xfrm>
            <a:off x="-688" y="-4"/>
            <a:ext cx="12192687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697E9DF-ECF5-4EA6-8E3F-160752B889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8101" y="549274"/>
            <a:ext cx="12268203" cy="6308725"/>
            <a:chOff x="-38101" y="549274"/>
            <a:chExt cx="12268203" cy="630872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DCAAB57-774B-4C3C-B2E2-9BA998704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 flipH="1">
              <a:off x="6096001" y="549274"/>
              <a:ext cx="6096599" cy="6308723"/>
            </a:xfrm>
            <a:prstGeom prst="rect">
              <a:avLst/>
            </a:prstGeom>
            <a:gradFill flip="none" rotWithShape="1">
              <a:gsLst>
                <a:gs pos="30000">
                  <a:schemeClr val="bg1">
                    <a:alpha val="60000"/>
                  </a:schemeClr>
                </a:gs>
                <a:gs pos="0">
                  <a:schemeClr val="bg1">
                    <a:alpha val="80000"/>
                  </a:schemeClr>
                </a:gs>
                <a:gs pos="70000">
                  <a:schemeClr val="bg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7069F6E5-0E1F-4324-B525-E896EE983D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-600" y="549274"/>
              <a:ext cx="6096598" cy="6308723"/>
            </a:xfrm>
            <a:prstGeom prst="rect">
              <a:avLst/>
            </a:prstGeom>
            <a:gradFill flip="none" rotWithShape="1">
              <a:gsLst>
                <a:gs pos="30000">
                  <a:schemeClr val="bg1">
                    <a:alpha val="60000"/>
                  </a:schemeClr>
                </a:gs>
                <a:gs pos="0">
                  <a:schemeClr val="bg1">
                    <a:alpha val="80000"/>
                  </a:schemeClr>
                </a:gs>
                <a:gs pos="70000">
                  <a:schemeClr val="bg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FDAFA65F-5ED6-4A79-9C73-A1DE583C1A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0800000">
              <a:off x="-38101" y="1990722"/>
              <a:ext cx="12268200" cy="4867276"/>
              <a:chOff x="3" y="1"/>
              <a:chExt cx="12268200" cy="486727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ED04940F-1A28-47CA-BC85-5D0FA90768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 rot="5400000">
                <a:off x="633687" y="-633138"/>
                <a:ext cx="4866731" cy="61341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8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DF2264D0-1772-4B5C-A1F5-C000597317F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 rot="5400000" flipV="1">
                <a:off x="6767787" y="-633683"/>
                <a:ext cx="4866731" cy="61341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8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26BB5ED-C44B-4E3E-9A5D-18228C0199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0800000">
              <a:off x="38104" y="3091890"/>
              <a:ext cx="9515473" cy="3766109"/>
              <a:chOff x="2676525" y="0"/>
              <a:chExt cx="9515473" cy="376610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DD5A1916-1815-43F3-8E57-A5AD558BCAE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434262" y="0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8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1C758D1E-62C7-4EF3-824F-C2542D216F1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 flipH="1">
                <a:off x="2676525" y="0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8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3A3AF6C1-825F-437D-BED2-DEF267D06F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0800000">
              <a:off x="2714629" y="3091890"/>
              <a:ext cx="9515473" cy="3766109"/>
              <a:chOff x="0" y="0"/>
              <a:chExt cx="9515473" cy="3766109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0E518F14-B231-4186-ADC0-8339580E80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57737" y="0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75A3C29F-2140-4EC1-B779-7A8D725B73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 flipH="1">
                <a:off x="0" y="0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EBE53A-2722-4213-835E-A6F2358C2DB3}"/>
              </a:ext>
            </a:extLst>
          </p:cNvPr>
          <p:cNvSpPr txBox="1"/>
          <p:nvPr/>
        </p:nvSpPr>
        <p:spPr>
          <a:xfrm>
            <a:off x="1487487" y="4327873"/>
            <a:ext cx="9217026" cy="121039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6159289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527FCEA-6143-4C5E-8C45-8AC9237ADE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A9F23AD-7A55-49F3-A3EC-743F47F36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A33D551-26ED-4E97-A415-AF312A93F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481" y="650497"/>
            <a:ext cx="3565482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D9F91F-72C9-4DB9-ABD0-A8180D8262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E27E4D8-30EC-463A-825C-8E6B3F3F0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873" y="1136377"/>
            <a:ext cx="3854945" cy="148983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E016956-CE9F-4946-8834-A8BC3529D0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0C1E3C8-E5DC-4E06-9759-70566ED9C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873" y="4437892"/>
            <a:ext cx="3854945" cy="10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30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человек, внутренний, в позе, нос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9D762BC-5D22-4C68-B252-EB7AC7C82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832" y="1201962"/>
            <a:ext cx="6125227" cy="4443911"/>
          </a:xfrm>
          <a:prstGeom prst="rect">
            <a:avLst/>
          </a:prstGeom>
        </p:spPr>
      </p:pic>
      <p:pic>
        <p:nvPicPr>
          <p:cNvPr id="3" name="Рисунок 3" descr="Изображение выглядит как текст, человек, мальчик, стар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E8C9824-CE92-40BE-BD21-7FCD672B1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77" y="233819"/>
            <a:ext cx="3270809" cy="639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C32C325-E7CE-4FBF-8726-E093FE732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84" y="332663"/>
            <a:ext cx="6119320" cy="4087882"/>
          </a:xfrm>
          <a:prstGeom prst="rect">
            <a:avLst/>
          </a:prstGeom>
        </p:spPr>
      </p:pic>
      <p:pic>
        <p:nvPicPr>
          <p:cNvPr id="3" name="Рисунок 3" descr="Изображение выглядит как текст, человек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E1139ADC-93D8-4B64-9287-B99F1FC37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715" y="1552154"/>
            <a:ext cx="7014409" cy="49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74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накладные воло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2ECCE636-3C49-4C02-AFC8-5977D534A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5" y="237681"/>
            <a:ext cx="2975898" cy="3842436"/>
          </a:xfrm>
          <a:prstGeom prst="rect">
            <a:avLst/>
          </a:prstGeom>
        </p:spPr>
      </p:pic>
      <p:pic>
        <p:nvPicPr>
          <p:cNvPr id="3" name="Рисунок 3" descr="Изображение выглядит как снег, природа, внешний, конькобеж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BB0DD812-28FA-4C4E-A935-F629D97A5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620315"/>
            <a:ext cx="3946947" cy="2825791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в позе, другой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736429AD-AE5A-4801-B5CD-B4A65AD9C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870" y="93003"/>
            <a:ext cx="5522257" cy="66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94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человек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752E0287-37C2-4FF5-8741-82AC422B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88" y="480747"/>
            <a:ext cx="6373905" cy="3756181"/>
          </a:xfrm>
          <a:prstGeom prst="rect">
            <a:avLst/>
          </a:prstGeom>
        </p:spPr>
      </p:pic>
      <p:pic>
        <p:nvPicPr>
          <p:cNvPr id="3" name="Рисунок 3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E5542D9-81DE-4399-A2C8-E6A3F812C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635" y="2201496"/>
            <a:ext cx="5948082" cy="4124683"/>
          </a:xfrm>
          <a:prstGeom prst="rect">
            <a:avLst/>
          </a:prstGeom>
        </p:spPr>
      </p:pic>
      <p:pic>
        <p:nvPicPr>
          <p:cNvPr id="4" name="Рисунок 4" descr="Изображение выглядит как внешний, темный, облачный, обл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3C917A8-5B7D-4FBB-A9C9-DF5CEDC22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076" y="1749008"/>
            <a:ext cx="5948082" cy="334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696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909EC82-B009-4DCC-9C27-605E5FE04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12" y="367553"/>
            <a:ext cx="7079876" cy="3545541"/>
          </a:xfrm>
          <a:prstGeom prst="rect">
            <a:avLst/>
          </a:prstGeom>
        </p:spPr>
      </p:pic>
      <p:pic>
        <p:nvPicPr>
          <p:cNvPr id="3" name="Рисунок 3" descr="Изображение выглядит как текст, книга, другой, множе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5EE44635-59EE-4E24-9CE3-034CE47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724" y="1881930"/>
            <a:ext cx="5264524" cy="4606935"/>
          </a:xfrm>
          <a:prstGeom prst="rect">
            <a:avLst/>
          </a:prstGeom>
        </p:spPr>
      </p:pic>
      <p:pic>
        <p:nvPicPr>
          <p:cNvPr id="4" name="Рисунок 4" descr="Изображение выглядит как человек, стоит, внешни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8A0834B-7831-4EDC-8DC6-72F9322F6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76" y="2861982"/>
            <a:ext cx="5264523" cy="3532094"/>
          </a:xfrm>
          <a:prstGeom prst="rect">
            <a:avLst/>
          </a:prstGeom>
        </p:spPr>
      </p:pic>
      <p:pic>
        <p:nvPicPr>
          <p:cNvPr id="7" name="Рисунок 7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B1773E4-15E9-40BB-800E-DB053B9B5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433" y="374276"/>
            <a:ext cx="2313693" cy="36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50776DEF-3184-447F-BA9D-EB905FE59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517" y="1670214"/>
            <a:ext cx="4580963" cy="2609894"/>
          </a:xfrm>
          <a:prstGeom prst="rect">
            <a:avLst/>
          </a:prstGeom>
        </p:spPr>
      </p:pic>
      <p:pic>
        <p:nvPicPr>
          <p:cNvPr id="3" name="Рисунок 3" descr="Изображение выглядит как человек, внутренний, стол, блюдо&#10;&#10;Автоматически созданное описание">
            <a:extLst>
              <a:ext uri="{FF2B5EF4-FFF2-40B4-BE49-F238E27FC236}">
                <a16:creationId xmlns:a16="http://schemas.microsoft.com/office/drawing/2014/main" xmlns="" id="{6789484A-0119-4E8E-8414-6A62D57B8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04" y="417115"/>
            <a:ext cx="4043081" cy="2269799"/>
          </a:xfrm>
          <a:prstGeom prst="rect">
            <a:avLst/>
          </a:prstGeom>
        </p:spPr>
      </p:pic>
      <p:pic>
        <p:nvPicPr>
          <p:cNvPr id="4" name="Рисунок 4" descr="Изображение выглядит как текст, человек, стоит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F3BDBDB8-9D7C-4920-90ED-B1ACC72B3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695" y="349623"/>
            <a:ext cx="3482788" cy="2617694"/>
          </a:xfrm>
          <a:prstGeom prst="rect">
            <a:avLst/>
          </a:prstGeom>
        </p:spPr>
      </p:pic>
      <p:pic>
        <p:nvPicPr>
          <p:cNvPr id="5" name="Рисунок 5" descr="Изображение выглядит как человек, стоит, тол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1F0C031-ACC3-4B91-BE74-8C8032F7A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53" y="3714301"/>
            <a:ext cx="3863788" cy="2600660"/>
          </a:xfrm>
          <a:prstGeom prst="rect">
            <a:avLst/>
          </a:prstGeom>
        </p:spPr>
      </p:pic>
      <p:pic>
        <p:nvPicPr>
          <p:cNvPr id="6" name="Рисунок 6" descr="Изображение выглядит как человек, внешний, стоит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9C667C3-911C-4A6B-82A1-FD2AAFF0E3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5723" y="3710829"/>
            <a:ext cx="4424081" cy="2506755"/>
          </a:xfrm>
          <a:prstGeom prst="rect">
            <a:avLst/>
          </a:prstGeom>
        </p:spPr>
      </p:pic>
      <p:pic>
        <p:nvPicPr>
          <p:cNvPr id="7" name="Рисунок 7" descr="Изображение выглядит как человек, внешний, стоит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80BB4C89-7BC5-4501-ADDD-ED23C298B2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3665" y="1413621"/>
            <a:ext cx="5533464" cy="312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683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человек, мужчина, внутренний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CFAED92E-651E-4AE7-B6E6-66DEB7F1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563656"/>
            <a:ext cx="3619500" cy="5719482"/>
          </a:xfrm>
          <a:prstGeom prst="rect">
            <a:avLst/>
          </a:prstGeom>
        </p:spPr>
      </p:pic>
      <p:pic>
        <p:nvPicPr>
          <p:cNvPr id="3" name="Рисунок 3" descr="Изображение выглядит как человек, женщ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028F9F4-BA10-4BB8-AD63-3BB746EB5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282" y="561975"/>
            <a:ext cx="3796553" cy="2136962"/>
          </a:xfrm>
          <a:prstGeom prst="rect">
            <a:avLst/>
          </a:prstGeom>
        </p:spPr>
      </p:pic>
      <p:pic>
        <p:nvPicPr>
          <p:cNvPr id="4" name="Рисунок 4" descr="Изображение выглядит как человек, внутренний, мужчина, старш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74D9DD32-7D0A-40B2-B4BB-3965347E3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871" y="2221306"/>
            <a:ext cx="3628464" cy="2034388"/>
          </a:xfrm>
          <a:prstGeom prst="rect">
            <a:avLst/>
          </a:prstGeom>
        </p:spPr>
      </p:pic>
      <p:pic>
        <p:nvPicPr>
          <p:cNvPr id="5" name="Рисунок 5" descr="Изображение выглядит как человек, мужчина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38125AA9-4F0D-499F-9AC3-B853C368B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282" y="3713344"/>
            <a:ext cx="3841376" cy="2568960"/>
          </a:xfrm>
          <a:prstGeom prst="rect">
            <a:avLst/>
          </a:prstGeom>
        </p:spPr>
      </p:pic>
      <p:pic>
        <p:nvPicPr>
          <p:cNvPr id="6" name="Рисунок 6" descr="Изображение выглядит как гора, человек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69B7B46-7268-4476-9667-09E2F80CE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1459" y="1916631"/>
            <a:ext cx="6329082" cy="264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450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Произвольный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GlowVTI</vt:lpstr>
      <vt:lpstr>Джоан Кэтлин Роулинг.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uzer2</dc:creator>
  <cp:lastModifiedBy>uzer2</cp:lastModifiedBy>
  <cp:revision>260</cp:revision>
  <dcterms:created xsi:type="dcterms:W3CDTF">2021-04-24T14:20:34Z</dcterms:created>
  <dcterms:modified xsi:type="dcterms:W3CDTF">2021-04-30T11:52:03Z</dcterms:modified>
</cp:coreProperties>
</file>